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5"/>
    <p:sldMasterId id="2147483677" r:id="rId6"/>
    <p:sldMasterId id="214748367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5143500" cx="9144000"/>
  <p:notesSz cx="6858000" cy="9144000"/>
  <p:embeddedFontLst>
    <p:embeddedFont>
      <p:font typeface="Roboto"/>
      <p:regular r:id="rId21"/>
      <p:bold r:id="rId22"/>
      <p:italic r:id="rId23"/>
      <p:boldItalic r:id="rId24"/>
    </p:embeddedFont>
    <p:embeddedFont>
      <p:font typeface="Nunito"/>
      <p:regular r:id="rId25"/>
      <p:bold r:id="rId26"/>
      <p:italic r:id="rId27"/>
      <p:boldItalic r:id="rId28"/>
    </p:embeddedFont>
    <p:embeddedFont>
      <p:font typeface="Maven Pro"/>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B8681B-DA83-4CAA-A080-1601AE328DE7}">
  <a:tblStyle styleId="{A5B8681B-DA83-4CAA-A080-1601AE328DE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avenPro-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0" Type="http://schemas.openxmlformats.org/officeDocument/2006/relationships/font" Target="fonts/MavenPro-bold.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5a710272ff_0_39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5a710272ff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5a710272f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5a710272f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5a710272f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5a710272f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5a710272ff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5a710272ff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5a733b30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5a733b30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5a733b30db_1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5a733b30d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5a733b30db_1_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5a733b30db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5a733b30db_1_19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5a733b30db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5a733b30db_1_1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5a733b30db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5a733b30db_1_2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5a733b30db_1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5a7eb21c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5a7eb21c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6" name="Shape 276"/>
        <p:cNvGrpSpPr/>
        <p:nvPr/>
      </p:nvGrpSpPr>
      <p:grpSpPr>
        <a:xfrm>
          <a:off x="0" y="0"/>
          <a:ext cx="0" cy="0"/>
          <a:chOff x="0" y="0"/>
          <a:chExt cx="0" cy="0"/>
        </a:xfrm>
      </p:grpSpPr>
      <p:sp>
        <p:nvSpPr>
          <p:cNvPr id="277" name="Google Shape;277;p14"/>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278" name="Google Shape;278;p14"/>
          <p:cNvSpPr txBox="1"/>
          <p:nvPr>
            <p:ph idx="1" type="subTitle"/>
          </p:nvPr>
        </p:nvSpPr>
        <p:spPr>
          <a:xfrm>
            <a:off x="685800" y="2840054"/>
            <a:ext cx="7772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2"/>
              </a:buClr>
              <a:buSzPts val="30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9" name="Shape 279"/>
        <p:cNvGrpSpPr/>
        <p:nvPr/>
      </p:nvGrpSpPr>
      <p:grpSpPr>
        <a:xfrm>
          <a:off x="0" y="0"/>
          <a:ext cx="0" cy="0"/>
          <a:chOff x="0" y="0"/>
          <a:chExt cx="0" cy="0"/>
        </a:xfrm>
      </p:grpSpPr>
      <p:sp>
        <p:nvSpPr>
          <p:cNvPr id="280" name="Google Shape;280;p15"/>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1" name="Google Shape;281;p15"/>
          <p:cNvSpPr txBox="1"/>
          <p:nvPr>
            <p:ph idx="1" type="body"/>
          </p:nvPr>
        </p:nvSpPr>
        <p:spPr>
          <a:xfrm>
            <a:off x="457200" y="1200150"/>
            <a:ext cx="82296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2" name="Shape 282"/>
        <p:cNvGrpSpPr/>
        <p:nvPr/>
      </p:nvGrpSpPr>
      <p:grpSpPr>
        <a:xfrm>
          <a:off x="0" y="0"/>
          <a:ext cx="0" cy="0"/>
          <a:chOff x="0" y="0"/>
          <a:chExt cx="0" cy="0"/>
        </a:xfrm>
      </p:grpSpPr>
      <p:sp>
        <p:nvSpPr>
          <p:cNvPr id="283" name="Google Shape;283;p16"/>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4" name="Google Shape;284;p16"/>
          <p:cNvSpPr txBox="1"/>
          <p:nvPr>
            <p:ph idx="1" type="body"/>
          </p:nvPr>
        </p:nvSpPr>
        <p:spPr>
          <a:xfrm>
            <a:off x="457200"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5" name="Google Shape;285;p16"/>
          <p:cNvSpPr txBox="1"/>
          <p:nvPr>
            <p:ph idx="2" type="body"/>
          </p:nvPr>
        </p:nvSpPr>
        <p:spPr>
          <a:xfrm>
            <a:off x="4692274" y="1200150"/>
            <a:ext cx="3994500" cy="37257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6" name="Shape 286"/>
        <p:cNvGrpSpPr/>
        <p:nvPr/>
      </p:nvGrpSpPr>
      <p:grpSpPr>
        <a:xfrm>
          <a:off x="0" y="0"/>
          <a:ext cx="0" cy="0"/>
          <a:chOff x="0" y="0"/>
          <a:chExt cx="0" cy="0"/>
        </a:xfrm>
      </p:grpSpPr>
      <p:sp>
        <p:nvSpPr>
          <p:cNvPr id="287" name="Google Shape;287;p17"/>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8" name="Shape 288"/>
        <p:cNvGrpSpPr/>
        <p:nvPr/>
      </p:nvGrpSpPr>
      <p:grpSpPr>
        <a:xfrm>
          <a:off x="0" y="0"/>
          <a:ext cx="0" cy="0"/>
          <a:chOff x="0" y="0"/>
          <a:chExt cx="0" cy="0"/>
        </a:xfrm>
      </p:grpSpPr>
      <p:sp>
        <p:nvSpPr>
          <p:cNvPr id="289" name="Google Shape;289;p18"/>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SzPts val="1800"/>
              <a:buNone/>
              <a:defRPr sz="1800"/>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0" name="Shape 29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5" name="Shape 295"/>
        <p:cNvGrpSpPr/>
        <p:nvPr/>
      </p:nvGrpSpPr>
      <p:grpSpPr>
        <a:xfrm>
          <a:off x="0" y="0"/>
          <a:ext cx="0" cy="0"/>
          <a:chOff x="0" y="0"/>
          <a:chExt cx="0" cy="0"/>
        </a:xfrm>
      </p:grpSpPr>
      <p:sp>
        <p:nvSpPr>
          <p:cNvPr id="296" name="Google Shape;296;p21"/>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1"/>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99" name="Google Shape;299;p21"/>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300" name="Google Shape;300;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1" name="Shape 301"/>
        <p:cNvGrpSpPr/>
        <p:nvPr/>
      </p:nvGrpSpPr>
      <p:grpSpPr>
        <a:xfrm>
          <a:off x="0" y="0"/>
          <a:ext cx="0" cy="0"/>
          <a:chOff x="0" y="0"/>
          <a:chExt cx="0" cy="0"/>
        </a:xfrm>
      </p:grpSpPr>
      <p:sp>
        <p:nvSpPr>
          <p:cNvPr id="302" name="Google Shape;302;p22"/>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303" name="Google Shape;303;p2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4" name="Shape 304"/>
        <p:cNvGrpSpPr/>
        <p:nvPr/>
      </p:nvGrpSpPr>
      <p:grpSpPr>
        <a:xfrm>
          <a:off x="0" y="0"/>
          <a:ext cx="0" cy="0"/>
          <a:chOff x="0" y="0"/>
          <a:chExt cx="0" cy="0"/>
        </a:xfrm>
      </p:grpSpPr>
      <p:sp>
        <p:nvSpPr>
          <p:cNvPr id="305" name="Google Shape;305;p23"/>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08" name="Google Shape;308;p2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09" name="Google Shape;309;p2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0" name="Shape 310"/>
        <p:cNvGrpSpPr/>
        <p:nvPr/>
      </p:nvGrpSpPr>
      <p:grpSpPr>
        <a:xfrm>
          <a:off x="0" y="0"/>
          <a:ext cx="0" cy="0"/>
          <a:chOff x="0" y="0"/>
          <a:chExt cx="0" cy="0"/>
        </a:xfrm>
      </p:grpSpPr>
      <p:sp>
        <p:nvSpPr>
          <p:cNvPr id="311" name="Google Shape;311;p2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14" name="Google Shape;314;p24"/>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5" name="Google Shape;315;p24"/>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6" name="Google Shape;316;p2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7" name="Shape 317"/>
        <p:cNvGrpSpPr/>
        <p:nvPr/>
      </p:nvGrpSpPr>
      <p:grpSpPr>
        <a:xfrm>
          <a:off x="0" y="0"/>
          <a:ext cx="0" cy="0"/>
          <a:chOff x="0" y="0"/>
          <a:chExt cx="0" cy="0"/>
        </a:xfrm>
      </p:grpSpPr>
      <p:sp>
        <p:nvSpPr>
          <p:cNvPr id="318" name="Google Shape;318;p25"/>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5"/>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21" name="Google Shape;321;p2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2" name="Shape 322"/>
        <p:cNvGrpSpPr/>
        <p:nvPr/>
      </p:nvGrpSpPr>
      <p:grpSpPr>
        <a:xfrm>
          <a:off x="0" y="0"/>
          <a:ext cx="0" cy="0"/>
          <a:chOff x="0" y="0"/>
          <a:chExt cx="0" cy="0"/>
        </a:xfrm>
      </p:grpSpPr>
      <p:sp>
        <p:nvSpPr>
          <p:cNvPr id="323" name="Google Shape;323;p26"/>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6"/>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6"/>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6" name="Google Shape;326;p26"/>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
        <p:nvSpPr>
          <p:cNvPr id="327" name="Google Shape;327;p2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8" name="Shape 328"/>
        <p:cNvGrpSpPr/>
        <p:nvPr/>
      </p:nvGrpSpPr>
      <p:grpSpPr>
        <a:xfrm>
          <a:off x="0" y="0"/>
          <a:ext cx="0" cy="0"/>
          <a:chOff x="0" y="0"/>
          <a:chExt cx="0" cy="0"/>
        </a:xfrm>
      </p:grpSpPr>
      <p:sp>
        <p:nvSpPr>
          <p:cNvPr id="329" name="Google Shape;329;p27"/>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330" name="Google Shape;330;p2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31" name="Shape 331"/>
        <p:cNvGrpSpPr/>
        <p:nvPr/>
      </p:nvGrpSpPr>
      <p:grpSpPr>
        <a:xfrm>
          <a:off x="0" y="0"/>
          <a:ext cx="0" cy="0"/>
          <a:chOff x="0" y="0"/>
          <a:chExt cx="0" cy="0"/>
        </a:xfrm>
      </p:grpSpPr>
      <p:sp>
        <p:nvSpPr>
          <p:cNvPr id="332" name="Google Shape;332;p28"/>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8"/>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335" name="Google Shape;335;p28"/>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36" name="Google Shape;336;p2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37" name="Google Shape;337;p2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38" name="Shape 338"/>
        <p:cNvGrpSpPr/>
        <p:nvPr/>
      </p:nvGrpSpPr>
      <p:grpSpPr>
        <a:xfrm>
          <a:off x="0" y="0"/>
          <a:ext cx="0" cy="0"/>
          <a:chOff x="0" y="0"/>
          <a:chExt cx="0" cy="0"/>
        </a:xfrm>
      </p:grpSpPr>
      <p:sp>
        <p:nvSpPr>
          <p:cNvPr id="339" name="Google Shape;339;p29"/>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9"/>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
        <p:nvSpPr>
          <p:cNvPr id="342" name="Google Shape;342;p2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343" name="Shape 343"/>
        <p:cNvGrpSpPr/>
        <p:nvPr/>
      </p:nvGrpSpPr>
      <p:grpSpPr>
        <a:xfrm>
          <a:off x="0" y="0"/>
          <a:ext cx="0" cy="0"/>
          <a:chOff x="0" y="0"/>
          <a:chExt cx="0" cy="0"/>
        </a:xfrm>
      </p:grpSpPr>
      <p:sp>
        <p:nvSpPr>
          <p:cNvPr id="344" name="Google Shape;344;p30"/>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2000"/>
              <a:buNone/>
              <a:defRPr sz="12000">
                <a:solidFill>
                  <a:schemeClr val="dk2"/>
                </a:solidFill>
              </a:defRPr>
            </a:lvl1pPr>
            <a:lvl2pPr lvl="1" rtl="0" algn="ctr">
              <a:spcBef>
                <a:spcPts val="0"/>
              </a:spcBef>
              <a:spcAft>
                <a:spcPts val="0"/>
              </a:spcAft>
              <a:buClr>
                <a:schemeClr val="dk2"/>
              </a:buClr>
              <a:buSzPts val="12000"/>
              <a:buNone/>
              <a:defRPr sz="12000">
                <a:solidFill>
                  <a:schemeClr val="dk2"/>
                </a:solidFill>
              </a:defRPr>
            </a:lvl2pPr>
            <a:lvl3pPr lvl="2" rtl="0" algn="ctr">
              <a:spcBef>
                <a:spcPts val="0"/>
              </a:spcBef>
              <a:spcAft>
                <a:spcPts val="0"/>
              </a:spcAft>
              <a:buClr>
                <a:schemeClr val="dk2"/>
              </a:buClr>
              <a:buSzPts val="12000"/>
              <a:buNone/>
              <a:defRPr sz="12000">
                <a:solidFill>
                  <a:schemeClr val="dk2"/>
                </a:solidFill>
              </a:defRPr>
            </a:lvl3pPr>
            <a:lvl4pPr lvl="3" rtl="0" algn="ctr">
              <a:spcBef>
                <a:spcPts val="0"/>
              </a:spcBef>
              <a:spcAft>
                <a:spcPts val="0"/>
              </a:spcAft>
              <a:buClr>
                <a:schemeClr val="dk2"/>
              </a:buClr>
              <a:buSzPts val="12000"/>
              <a:buNone/>
              <a:defRPr sz="12000">
                <a:solidFill>
                  <a:schemeClr val="dk2"/>
                </a:solidFill>
              </a:defRPr>
            </a:lvl4pPr>
            <a:lvl5pPr lvl="4" rtl="0" algn="ctr">
              <a:spcBef>
                <a:spcPts val="0"/>
              </a:spcBef>
              <a:spcAft>
                <a:spcPts val="0"/>
              </a:spcAft>
              <a:buClr>
                <a:schemeClr val="dk2"/>
              </a:buClr>
              <a:buSzPts val="12000"/>
              <a:buNone/>
              <a:defRPr sz="12000">
                <a:solidFill>
                  <a:schemeClr val="dk2"/>
                </a:solidFill>
              </a:defRPr>
            </a:lvl5pPr>
            <a:lvl6pPr lvl="5" rtl="0" algn="ctr">
              <a:spcBef>
                <a:spcPts val="0"/>
              </a:spcBef>
              <a:spcAft>
                <a:spcPts val="0"/>
              </a:spcAft>
              <a:buClr>
                <a:schemeClr val="dk2"/>
              </a:buClr>
              <a:buSzPts val="12000"/>
              <a:buNone/>
              <a:defRPr sz="12000">
                <a:solidFill>
                  <a:schemeClr val="dk2"/>
                </a:solidFill>
              </a:defRPr>
            </a:lvl6pPr>
            <a:lvl7pPr lvl="6" rtl="0" algn="ctr">
              <a:spcBef>
                <a:spcPts val="0"/>
              </a:spcBef>
              <a:spcAft>
                <a:spcPts val="0"/>
              </a:spcAft>
              <a:buClr>
                <a:schemeClr val="dk2"/>
              </a:buClr>
              <a:buSzPts val="12000"/>
              <a:buNone/>
              <a:defRPr sz="12000">
                <a:solidFill>
                  <a:schemeClr val="dk2"/>
                </a:solidFill>
              </a:defRPr>
            </a:lvl7pPr>
            <a:lvl8pPr lvl="7" rtl="0" algn="ctr">
              <a:spcBef>
                <a:spcPts val="0"/>
              </a:spcBef>
              <a:spcAft>
                <a:spcPts val="0"/>
              </a:spcAft>
              <a:buClr>
                <a:schemeClr val="dk2"/>
              </a:buClr>
              <a:buSzPts val="12000"/>
              <a:buNone/>
              <a:defRPr sz="12000">
                <a:solidFill>
                  <a:schemeClr val="dk2"/>
                </a:solidFill>
              </a:defRPr>
            </a:lvl8pPr>
            <a:lvl9pPr lvl="8" rtl="0" algn="ctr">
              <a:spcBef>
                <a:spcPts val="0"/>
              </a:spcBef>
              <a:spcAft>
                <a:spcPts val="0"/>
              </a:spcAft>
              <a:buClr>
                <a:schemeClr val="dk2"/>
              </a:buClr>
              <a:buSzPts val="12000"/>
              <a:buNone/>
              <a:defRPr sz="12000">
                <a:solidFill>
                  <a:schemeClr val="dk2"/>
                </a:solidFill>
              </a:defRPr>
            </a:lvl9pPr>
          </a:lstStyle>
          <a:p>
            <a:r>
              <a:t>xx%</a:t>
            </a:r>
          </a:p>
        </p:txBody>
      </p:sp>
      <p:sp>
        <p:nvSpPr>
          <p:cNvPr id="345" name="Google Shape;345;p30"/>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346" name="Google Shape;346;p3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347" name="Shape 347"/>
        <p:cNvGrpSpPr/>
        <p:nvPr/>
      </p:nvGrpSpPr>
      <p:grpSpPr>
        <a:xfrm>
          <a:off x="0" y="0"/>
          <a:ext cx="0" cy="0"/>
          <a:chOff x="0" y="0"/>
          <a:chExt cx="0" cy="0"/>
        </a:xfrm>
      </p:grpSpPr>
      <p:sp>
        <p:nvSpPr>
          <p:cNvPr id="348" name="Google Shape;348;p3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4.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273" name="Shape 273"/>
        <p:cNvGrpSpPr/>
        <p:nvPr/>
      </p:nvGrpSpPr>
      <p:grpSpPr>
        <a:xfrm>
          <a:off x="0" y="0"/>
          <a:ext cx="0" cy="0"/>
          <a:chOff x="0" y="0"/>
          <a:chExt cx="0" cy="0"/>
        </a:xfrm>
      </p:grpSpPr>
      <p:sp>
        <p:nvSpPr>
          <p:cNvPr id="274" name="Google Shape;274;p13"/>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3600"/>
              <a:buNone/>
              <a:defRPr b="1" sz="3600">
                <a:solidFill>
                  <a:schemeClr val="dk1"/>
                </a:solidFill>
              </a:defRPr>
            </a:lvl1pPr>
            <a:lvl2pPr lvl="1" rtl="0">
              <a:spcBef>
                <a:spcPts val="0"/>
              </a:spcBef>
              <a:spcAft>
                <a:spcPts val="0"/>
              </a:spcAft>
              <a:buClr>
                <a:schemeClr val="dk1"/>
              </a:buClr>
              <a:buSzPts val="3600"/>
              <a:buNone/>
              <a:defRPr b="1" sz="3600">
                <a:solidFill>
                  <a:schemeClr val="dk1"/>
                </a:solidFill>
              </a:defRPr>
            </a:lvl2pPr>
            <a:lvl3pPr lvl="2" rtl="0">
              <a:spcBef>
                <a:spcPts val="0"/>
              </a:spcBef>
              <a:spcAft>
                <a:spcPts val="0"/>
              </a:spcAft>
              <a:buClr>
                <a:schemeClr val="dk1"/>
              </a:buClr>
              <a:buSzPts val="3600"/>
              <a:buNone/>
              <a:defRPr b="1" sz="3600">
                <a:solidFill>
                  <a:schemeClr val="dk1"/>
                </a:solidFill>
              </a:defRPr>
            </a:lvl3pPr>
            <a:lvl4pPr lvl="3" rtl="0">
              <a:spcBef>
                <a:spcPts val="0"/>
              </a:spcBef>
              <a:spcAft>
                <a:spcPts val="0"/>
              </a:spcAft>
              <a:buClr>
                <a:schemeClr val="dk1"/>
              </a:buClr>
              <a:buSzPts val="3600"/>
              <a:buNone/>
              <a:defRPr b="1" sz="3600">
                <a:solidFill>
                  <a:schemeClr val="dk1"/>
                </a:solidFill>
              </a:defRPr>
            </a:lvl4pPr>
            <a:lvl5pPr lvl="4" rtl="0">
              <a:spcBef>
                <a:spcPts val="0"/>
              </a:spcBef>
              <a:spcAft>
                <a:spcPts val="0"/>
              </a:spcAft>
              <a:buClr>
                <a:schemeClr val="dk1"/>
              </a:buClr>
              <a:buSzPts val="3600"/>
              <a:buNone/>
              <a:defRPr b="1" sz="3600">
                <a:solidFill>
                  <a:schemeClr val="dk1"/>
                </a:solidFill>
              </a:defRPr>
            </a:lvl5pPr>
            <a:lvl6pPr lvl="5" rtl="0">
              <a:spcBef>
                <a:spcPts val="0"/>
              </a:spcBef>
              <a:spcAft>
                <a:spcPts val="0"/>
              </a:spcAft>
              <a:buClr>
                <a:schemeClr val="dk1"/>
              </a:buClr>
              <a:buSzPts val="3600"/>
              <a:buNone/>
              <a:defRPr b="1" sz="3600">
                <a:solidFill>
                  <a:schemeClr val="dk1"/>
                </a:solidFill>
              </a:defRPr>
            </a:lvl6pPr>
            <a:lvl7pPr lvl="6" rtl="0">
              <a:spcBef>
                <a:spcPts val="0"/>
              </a:spcBef>
              <a:spcAft>
                <a:spcPts val="0"/>
              </a:spcAft>
              <a:buClr>
                <a:schemeClr val="dk1"/>
              </a:buClr>
              <a:buSzPts val="3600"/>
              <a:buNone/>
              <a:defRPr b="1" sz="3600">
                <a:solidFill>
                  <a:schemeClr val="dk1"/>
                </a:solidFill>
              </a:defRPr>
            </a:lvl7pPr>
            <a:lvl8pPr lvl="7" rtl="0">
              <a:spcBef>
                <a:spcPts val="0"/>
              </a:spcBef>
              <a:spcAft>
                <a:spcPts val="0"/>
              </a:spcAft>
              <a:buClr>
                <a:schemeClr val="dk1"/>
              </a:buClr>
              <a:buSzPts val="3600"/>
              <a:buNone/>
              <a:defRPr b="1" sz="3600">
                <a:solidFill>
                  <a:schemeClr val="dk1"/>
                </a:solidFill>
              </a:defRPr>
            </a:lvl8pPr>
            <a:lvl9pPr lvl="8" rtl="0">
              <a:spcBef>
                <a:spcPts val="0"/>
              </a:spcBef>
              <a:spcAft>
                <a:spcPts val="0"/>
              </a:spcAft>
              <a:buClr>
                <a:schemeClr val="dk1"/>
              </a:buClr>
              <a:buSzPts val="3600"/>
              <a:buNone/>
              <a:defRPr b="1" sz="3600">
                <a:solidFill>
                  <a:schemeClr val="dk1"/>
                </a:solidFill>
              </a:defRPr>
            </a:lvl9pPr>
          </a:lstStyle>
          <a:p/>
        </p:txBody>
      </p:sp>
      <p:sp>
        <p:nvSpPr>
          <p:cNvPr id="275" name="Google Shape;275;p13"/>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Clr>
                <a:schemeClr val="dk1"/>
              </a:buClr>
              <a:buSzPts val="3000"/>
              <a:buChar char="●"/>
              <a:defRPr sz="3000">
                <a:solidFill>
                  <a:schemeClr val="dk1"/>
                </a:solidFill>
              </a:defRPr>
            </a:lvl1pPr>
            <a:lvl2pPr indent="-381000" lvl="1" marL="914400" rtl="0">
              <a:spcBef>
                <a:spcPts val="0"/>
              </a:spcBef>
              <a:spcAft>
                <a:spcPts val="0"/>
              </a:spcAft>
              <a:buClr>
                <a:schemeClr val="dk1"/>
              </a:buClr>
              <a:buSzPts val="2400"/>
              <a:buChar char="○"/>
              <a:defRPr sz="2400">
                <a:solidFill>
                  <a:schemeClr val="dk1"/>
                </a:solidFill>
              </a:defRPr>
            </a:lvl2pPr>
            <a:lvl3pPr indent="-381000" lvl="2" marL="1371600" rtl="0">
              <a:spcBef>
                <a:spcPts val="0"/>
              </a:spcBef>
              <a:spcAft>
                <a:spcPts val="0"/>
              </a:spcAft>
              <a:buClr>
                <a:schemeClr val="dk1"/>
              </a:buClr>
              <a:buSzPts val="2400"/>
              <a:buChar char="■"/>
              <a:defRPr sz="2400">
                <a:solidFill>
                  <a:schemeClr val="dk1"/>
                </a:solidFill>
              </a:defRPr>
            </a:lvl3pPr>
            <a:lvl4pPr indent="-342900" lvl="3" marL="1828800" rtl="0">
              <a:spcBef>
                <a:spcPts val="0"/>
              </a:spcBef>
              <a:spcAft>
                <a:spcPts val="0"/>
              </a:spcAft>
              <a:buClr>
                <a:schemeClr val="dk1"/>
              </a:buClr>
              <a:buSzPts val="1800"/>
              <a:buChar char="●"/>
              <a:defRPr sz="1800">
                <a:solidFill>
                  <a:schemeClr val="dk1"/>
                </a:solidFill>
              </a:defRPr>
            </a:lvl4pPr>
            <a:lvl5pPr indent="-342900" lvl="4" marL="2286000" rtl="0">
              <a:spcBef>
                <a:spcPts val="0"/>
              </a:spcBef>
              <a:spcAft>
                <a:spcPts val="0"/>
              </a:spcAft>
              <a:buClr>
                <a:schemeClr val="dk1"/>
              </a:buClr>
              <a:buSzPts val="1800"/>
              <a:buChar char="○"/>
              <a:defRPr sz="1800">
                <a:solidFill>
                  <a:schemeClr val="dk1"/>
                </a:solidFill>
              </a:defRPr>
            </a:lvl5pPr>
            <a:lvl6pPr indent="-342900" lvl="5" marL="2743200" rtl="0">
              <a:spcBef>
                <a:spcPts val="0"/>
              </a:spcBef>
              <a:spcAft>
                <a:spcPts val="0"/>
              </a:spcAft>
              <a:buClr>
                <a:schemeClr val="dk1"/>
              </a:buClr>
              <a:buSzPts val="1800"/>
              <a:buChar char="■"/>
              <a:defRPr sz="1800">
                <a:solidFill>
                  <a:schemeClr val="dk1"/>
                </a:solidFill>
              </a:defRPr>
            </a:lvl6pPr>
            <a:lvl7pPr indent="-342900" lvl="6" marL="3200400" rtl="0">
              <a:spcBef>
                <a:spcPts val="0"/>
              </a:spcBef>
              <a:spcAft>
                <a:spcPts val="0"/>
              </a:spcAft>
              <a:buClr>
                <a:schemeClr val="dk1"/>
              </a:buClr>
              <a:buSzPts val="1800"/>
              <a:buChar char="●"/>
              <a:defRPr sz="1800">
                <a:solidFill>
                  <a:schemeClr val="dk1"/>
                </a:solidFill>
              </a:defRPr>
            </a:lvl7pPr>
            <a:lvl8pPr indent="-342900" lvl="7" marL="3657600" rtl="0">
              <a:spcBef>
                <a:spcPts val="0"/>
              </a:spcBef>
              <a:spcAft>
                <a:spcPts val="0"/>
              </a:spcAft>
              <a:buClr>
                <a:schemeClr val="dk1"/>
              </a:buClr>
              <a:buSzPts val="1800"/>
              <a:buChar char="○"/>
              <a:defRPr sz="1800">
                <a:solidFill>
                  <a:schemeClr val="dk1"/>
                </a:solidFill>
              </a:defRPr>
            </a:lvl8pPr>
            <a:lvl9pPr indent="-342900" lvl="8" marL="4114800" rtl="0">
              <a:spcBef>
                <a:spcPts val="0"/>
              </a:spcBef>
              <a:spcAft>
                <a:spcPts val="0"/>
              </a:spcAft>
              <a:buClr>
                <a:schemeClr val="dk1"/>
              </a:buClr>
              <a:buSzPts val="1800"/>
              <a:buChar char="■"/>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291" name="Shape 291"/>
        <p:cNvGrpSpPr/>
        <p:nvPr/>
      </p:nvGrpSpPr>
      <p:grpSpPr>
        <a:xfrm>
          <a:off x="0" y="0"/>
          <a:ext cx="0" cy="0"/>
          <a:chOff x="0" y="0"/>
          <a:chExt cx="0" cy="0"/>
        </a:xfrm>
      </p:grpSpPr>
      <p:sp>
        <p:nvSpPr>
          <p:cNvPr id="292" name="Google Shape;292;p2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293" name="Google Shape;293;p2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294" name="Google Shape;294;p2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www.nextgenpersonalfinance.org" TargetMode="External"/><Relationship Id="rId4" Type="http://schemas.openxmlformats.org/officeDocument/2006/relationships/hyperlink" Target="http://www.nextgenpersonalfinance.org" TargetMode="External"/><Relationship Id="rId5" Type="http://schemas.openxmlformats.org/officeDocument/2006/relationships/hyperlink" Target="http://www.cli.re/ngpfgooru" TargetMode="External"/><Relationship Id="rId6" Type="http://schemas.openxmlformats.org/officeDocument/2006/relationships/hyperlink" Target="http://www.cli.re/ngpfgooru" TargetMode="External"/><Relationship Id="rId7" Type="http://schemas.openxmlformats.org/officeDocument/2006/relationships/hyperlink" Target="http://goorulearning.org/#NextGenFinance" TargetMode="External"/><Relationship Id="rId8"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hyperlink" Target="http://www.youtube.com/watch?v=mrZxw6YpWa0"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www.youtube.com/watch?v=8cyl263-GoA"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hyperlink" Target="http://www.youtube.com/watch?v=X_11rlVF3Dg" TargetMode="Externa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7.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2"/>
          <p:cNvSpPr txBox="1"/>
          <p:nvPr>
            <p:ph type="ctrTitle"/>
          </p:nvPr>
        </p:nvSpPr>
        <p:spPr>
          <a:xfrm>
            <a:off x="824000" y="1613825"/>
            <a:ext cx="64917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Understanding Auto Loans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1"/>
          <p:cNvSpPr txBox="1"/>
          <p:nvPr>
            <p:ph type="title"/>
          </p:nvPr>
        </p:nvSpPr>
        <p:spPr>
          <a:xfrm>
            <a:off x="3263700" y="205975"/>
            <a:ext cx="5423100" cy="857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b="0" i="1" lang="en-GB" sz="1800">
                <a:solidFill>
                  <a:srgbClr val="0C4599"/>
                </a:solidFill>
                <a:latin typeface="Calibri"/>
                <a:ea typeface="Calibri"/>
                <a:cs typeface="Calibri"/>
                <a:sym typeface="Calibri"/>
              </a:rPr>
              <a:t>Types of Credit</a:t>
            </a:r>
            <a:endParaRPr b="0" i="1" sz="1800">
              <a:solidFill>
                <a:srgbClr val="0C4599"/>
              </a:solidFill>
              <a:latin typeface="Calibri"/>
              <a:ea typeface="Calibri"/>
              <a:cs typeface="Calibri"/>
              <a:sym typeface="Calibri"/>
            </a:endParaRPr>
          </a:p>
          <a:p>
            <a:pPr indent="0" lvl="0" marL="0" rtl="0" algn="r">
              <a:spcBef>
                <a:spcPts val="0"/>
              </a:spcBef>
              <a:spcAft>
                <a:spcPts val="0"/>
              </a:spcAft>
              <a:buNone/>
            </a:pPr>
            <a:r>
              <a:rPr b="0" i="1" lang="en-GB" sz="1400">
                <a:solidFill>
                  <a:srgbClr val="999999"/>
                </a:solidFill>
                <a:latin typeface="Calibri"/>
                <a:ea typeface="Calibri"/>
                <a:cs typeface="Calibri"/>
                <a:sym typeface="Calibri"/>
              </a:rPr>
              <a:t>What is a Credit Score?</a:t>
            </a:r>
            <a:endParaRPr b="0" i="1" sz="2400">
              <a:solidFill>
                <a:srgbClr val="999999"/>
              </a:solidFill>
              <a:latin typeface="Calibri"/>
              <a:ea typeface="Calibri"/>
              <a:cs typeface="Calibri"/>
              <a:sym typeface="Calibri"/>
            </a:endParaRPr>
          </a:p>
        </p:txBody>
      </p:sp>
      <p:sp>
        <p:nvSpPr>
          <p:cNvPr id="413" name="Google Shape;413;p41"/>
          <p:cNvSpPr txBox="1"/>
          <p:nvPr/>
        </p:nvSpPr>
        <p:spPr>
          <a:xfrm>
            <a:off x="583350" y="4799700"/>
            <a:ext cx="7977300" cy="34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100" u="sng">
                <a:solidFill>
                  <a:srgbClr val="999999"/>
                </a:solidFill>
                <a:latin typeface="Calibri"/>
                <a:ea typeface="Calibri"/>
                <a:cs typeface="Calibri"/>
                <a:sym typeface="Calibri"/>
                <a:hlinkClick r:id="rId3">
                  <a:extLst>
                    <a:ext uri="{A12FA001-AC4F-418D-AE19-62706E023703}">
                      <ahyp:hlinkClr val="tx"/>
                    </a:ext>
                  </a:extLst>
                </a:hlinkClick>
              </a:rPr>
              <a:t>www.nextgenpersonalfinance.org</a:t>
            </a:r>
            <a:r>
              <a:rPr lang="en-GB" sz="1100">
                <a:solidFill>
                  <a:srgbClr val="999999"/>
                </a:solidFill>
                <a:uFill>
                  <a:noFill/>
                </a:uFill>
                <a:latin typeface="Calibri"/>
                <a:ea typeface="Calibri"/>
                <a:cs typeface="Calibri"/>
                <a:sym typeface="Calibri"/>
                <a:hlinkClick r:id="rId4">
                  <a:extLst>
                    <a:ext uri="{A12FA001-AC4F-418D-AE19-62706E023703}">
                      <ahyp:hlinkClr val="tx"/>
                    </a:ext>
                  </a:extLst>
                </a:hlinkClick>
              </a:rPr>
              <a:t>                                           	</a:t>
            </a:r>
            <a:r>
              <a:rPr lang="en-GB" sz="1100" u="sng">
                <a:solidFill>
                  <a:schemeClr val="lt2"/>
                </a:solidFill>
                <a:latin typeface="Calibri"/>
                <a:ea typeface="Calibri"/>
                <a:cs typeface="Calibri"/>
                <a:sym typeface="Calibri"/>
                <a:hlinkClick r:id="rId5">
                  <a:extLst>
                    <a:ext uri="{A12FA001-AC4F-418D-AE19-62706E023703}">
                      <ahyp:hlinkClr val="tx"/>
                    </a:ext>
                  </a:extLst>
                </a:hlinkClick>
              </a:rPr>
              <a:t> </a:t>
            </a:r>
            <a:r>
              <a:rPr lang="en-GB" sz="1100" u="sng">
                <a:solidFill>
                  <a:srgbClr val="999999"/>
                </a:solidFill>
                <a:latin typeface="Calibri"/>
                <a:ea typeface="Calibri"/>
                <a:cs typeface="Calibri"/>
                <a:sym typeface="Calibri"/>
                <a:hlinkClick r:id="rId6">
                  <a:extLst>
                    <a:ext uri="{A12FA001-AC4F-418D-AE19-62706E023703}">
                      <ahyp:hlinkClr val="tx"/>
                    </a:ext>
                  </a:extLst>
                </a:hlinkClick>
              </a:rPr>
              <a:t>View all NGPF's lessons on Gooru</a:t>
            </a:r>
            <a:endParaRPr sz="1100" u="sng">
              <a:solidFill>
                <a:srgbClr val="999999"/>
              </a:solidFill>
              <a:latin typeface="Calibri"/>
              <a:ea typeface="Calibri"/>
              <a:cs typeface="Calibri"/>
              <a:sym typeface="Calibri"/>
              <a:hlinkClick r:id="rId7">
                <a:extLst>
                  <a:ext uri="{A12FA001-AC4F-418D-AE19-62706E023703}">
                    <ahyp:hlinkClr val="tx"/>
                  </a:ext>
                </a:extLst>
              </a:hlinkClick>
            </a:endParaRPr>
          </a:p>
          <a:p>
            <a:pPr indent="0" lvl="0" marL="0" rtl="0" algn="ctr">
              <a:spcBef>
                <a:spcPts val="0"/>
              </a:spcBef>
              <a:spcAft>
                <a:spcPts val="0"/>
              </a:spcAft>
              <a:buNone/>
            </a:pPr>
            <a:r>
              <a:t/>
            </a:r>
            <a:endParaRPr/>
          </a:p>
        </p:txBody>
      </p:sp>
      <p:sp>
        <p:nvSpPr>
          <p:cNvPr id="414" name="Google Shape;414;p41"/>
          <p:cNvSpPr txBox="1"/>
          <p:nvPr/>
        </p:nvSpPr>
        <p:spPr>
          <a:xfrm>
            <a:off x="1017750" y="1201825"/>
            <a:ext cx="7180500" cy="529500"/>
          </a:xfrm>
          <a:prstGeom prst="rect">
            <a:avLst/>
          </a:prstGeom>
          <a:solidFill>
            <a:srgbClr val="0C45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FFFFFF"/>
                </a:solidFill>
              </a:rPr>
              <a:t>What is a Credit Score?</a:t>
            </a:r>
            <a:endParaRPr b="1" sz="2400">
              <a:solidFill>
                <a:srgbClr val="FFFFFF"/>
              </a:solidFill>
            </a:endParaRPr>
          </a:p>
        </p:txBody>
      </p:sp>
      <p:sp>
        <p:nvSpPr>
          <p:cNvPr id="415" name="Google Shape;415;p41"/>
          <p:cNvSpPr txBox="1"/>
          <p:nvPr/>
        </p:nvSpPr>
        <p:spPr>
          <a:xfrm>
            <a:off x="1017750" y="1943700"/>
            <a:ext cx="7180500" cy="730500"/>
          </a:xfrm>
          <a:prstGeom prst="rect">
            <a:avLst/>
          </a:prstGeom>
          <a:solidFill>
            <a:srgbClr val="0C45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FFFFFF"/>
                </a:solidFill>
              </a:rPr>
              <a:t>A three-digit number statistically representing your future creditworthiness based on the information in your credit report</a:t>
            </a:r>
            <a:br>
              <a:rPr b="1" lang="en-GB" sz="1800">
                <a:solidFill>
                  <a:srgbClr val="FFFFFF"/>
                </a:solidFill>
              </a:rPr>
            </a:br>
            <a:endParaRPr b="1" sz="1800">
              <a:solidFill>
                <a:srgbClr val="FFFFFF"/>
              </a:solidFill>
            </a:endParaRPr>
          </a:p>
        </p:txBody>
      </p:sp>
      <p:pic>
        <p:nvPicPr>
          <p:cNvPr id="416" name="Google Shape;416;p41"/>
          <p:cNvPicPr preferRelativeResize="0"/>
          <p:nvPr/>
        </p:nvPicPr>
        <p:blipFill rotWithShape="1">
          <a:blip r:embed="rId8">
            <a:alphaModFix/>
          </a:blip>
          <a:srcRect b="11766" l="6639" r="76913" t="5949"/>
          <a:stretch/>
        </p:blipFill>
        <p:spPr>
          <a:xfrm rot="5400000">
            <a:off x="4729112" y="1668237"/>
            <a:ext cx="554926" cy="3707401"/>
          </a:xfrm>
          <a:prstGeom prst="rect">
            <a:avLst/>
          </a:prstGeom>
          <a:noFill/>
          <a:ln>
            <a:noFill/>
          </a:ln>
        </p:spPr>
      </p:pic>
      <p:cxnSp>
        <p:nvCxnSpPr>
          <p:cNvPr id="417" name="Google Shape;417;p41"/>
          <p:cNvCxnSpPr/>
          <p:nvPr/>
        </p:nvCxnSpPr>
        <p:spPr>
          <a:xfrm>
            <a:off x="3327900" y="3856025"/>
            <a:ext cx="3849900" cy="0"/>
          </a:xfrm>
          <a:prstGeom prst="straightConnector1">
            <a:avLst/>
          </a:prstGeom>
          <a:noFill/>
          <a:ln cap="flat" cmpd="sng" w="9525">
            <a:solidFill>
              <a:schemeClr val="dk2"/>
            </a:solidFill>
            <a:prstDash val="solid"/>
            <a:round/>
            <a:headEnd len="med" w="med" type="none"/>
            <a:tailEnd len="med" w="med" type="triangle"/>
          </a:ln>
        </p:spPr>
      </p:cxnSp>
      <p:cxnSp>
        <p:nvCxnSpPr>
          <p:cNvPr id="418" name="Google Shape;418;p41"/>
          <p:cNvCxnSpPr/>
          <p:nvPr/>
        </p:nvCxnSpPr>
        <p:spPr>
          <a:xfrm rot="10800000">
            <a:off x="1810450" y="3856025"/>
            <a:ext cx="1548000" cy="0"/>
          </a:xfrm>
          <a:prstGeom prst="straightConnector1">
            <a:avLst/>
          </a:prstGeom>
          <a:noFill/>
          <a:ln cap="flat" cmpd="sng" w="9525">
            <a:solidFill>
              <a:schemeClr val="dk2"/>
            </a:solidFill>
            <a:prstDash val="solid"/>
            <a:round/>
            <a:headEnd len="med" w="med" type="none"/>
            <a:tailEnd len="med" w="med" type="triangle"/>
          </a:ln>
        </p:spPr>
      </p:cxnSp>
      <p:sp>
        <p:nvSpPr>
          <p:cNvPr id="419" name="Google Shape;419;p41"/>
          <p:cNvSpPr txBox="1"/>
          <p:nvPr/>
        </p:nvSpPr>
        <p:spPr>
          <a:xfrm>
            <a:off x="1339925" y="3815650"/>
            <a:ext cx="10287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t>300</a:t>
            </a:r>
            <a:endParaRPr sz="1800"/>
          </a:p>
          <a:p>
            <a:pPr indent="0" lvl="0" marL="0" rtl="0" algn="ctr">
              <a:spcBef>
                <a:spcPts val="0"/>
              </a:spcBef>
              <a:spcAft>
                <a:spcPts val="0"/>
              </a:spcAft>
              <a:buNone/>
            </a:pPr>
            <a:r>
              <a:rPr lang="en-GB" sz="1800"/>
              <a:t>Lowest</a:t>
            </a:r>
            <a:endParaRPr sz="1800"/>
          </a:p>
        </p:txBody>
      </p:sp>
      <p:sp>
        <p:nvSpPr>
          <p:cNvPr id="420" name="Google Shape;420;p41"/>
          <p:cNvSpPr txBox="1"/>
          <p:nvPr/>
        </p:nvSpPr>
        <p:spPr>
          <a:xfrm>
            <a:off x="6605650" y="3815650"/>
            <a:ext cx="10287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t>850</a:t>
            </a:r>
            <a:endParaRPr sz="1800"/>
          </a:p>
          <a:p>
            <a:pPr indent="0" lvl="0" marL="0" rtl="0" algn="ctr">
              <a:spcBef>
                <a:spcPts val="0"/>
              </a:spcBef>
              <a:spcAft>
                <a:spcPts val="0"/>
              </a:spcAft>
              <a:buNone/>
            </a:pPr>
            <a:r>
              <a:rPr lang="en-GB" sz="1800"/>
              <a:t>Highest*</a:t>
            </a:r>
            <a:endParaRPr sz="1800"/>
          </a:p>
        </p:txBody>
      </p:sp>
      <p:sp>
        <p:nvSpPr>
          <p:cNvPr id="421" name="Google Shape;421;p41"/>
          <p:cNvSpPr txBox="1"/>
          <p:nvPr/>
        </p:nvSpPr>
        <p:spPr>
          <a:xfrm>
            <a:off x="882725" y="4593900"/>
            <a:ext cx="3849900" cy="3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t>* Highest score depends on organization issuing the credit score</a:t>
            </a:r>
            <a:endParaRPr sz="800"/>
          </a:p>
        </p:txBody>
      </p:sp>
      <p:sp>
        <p:nvSpPr>
          <p:cNvPr id="422" name="Google Shape;422;p41"/>
          <p:cNvSpPr txBox="1"/>
          <p:nvPr/>
        </p:nvSpPr>
        <p:spPr>
          <a:xfrm>
            <a:off x="3972788" y="3815650"/>
            <a:ext cx="10287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t>575</a:t>
            </a:r>
            <a:endParaRPr sz="1800"/>
          </a:p>
        </p:txBody>
      </p:sp>
      <p:sp>
        <p:nvSpPr>
          <p:cNvPr id="423" name="Google Shape;423;p41"/>
          <p:cNvSpPr txBox="1"/>
          <p:nvPr/>
        </p:nvSpPr>
        <p:spPr>
          <a:xfrm>
            <a:off x="3265275" y="2887825"/>
            <a:ext cx="34908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t>Typically, good credit is 700 and above.  </a:t>
            </a:r>
            <a:endParaRPr sz="1300"/>
          </a:p>
          <a:p>
            <a:pPr indent="0" lvl="0" marL="0" rtl="0" algn="ctr">
              <a:spcBef>
                <a:spcPts val="0"/>
              </a:spcBef>
              <a:spcAft>
                <a:spcPts val="0"/>
              </a:spcAft>
              <a:buNone/>
            </a:pPr>
            <a:r>
              <a:rPr lang="en-GB" sz="1300"/>
              <a:t>Bad credit is usually 550 and below.</a:t>
            </a: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2"/>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Paying Your Car Loan</a:t>
            </a:r>
            <a:endParaRPr/>
          </a:p>
        </p:txBody>
      </p:sp>
      <p:pic>
        <p:nvPicPr>
          <p:cNvPr descr="An FTC video about car loans, repossession and prioritizing your car loan payment." id="429" name="Google Shape;429;p42" title="Paying Your Car Loan">
            <a:hlinkClick r:id="rId3"/>
          </p:cNvPr>
          <p:cNvPicPr preferRelativeResize="0"/>
          <p:nvPr/>
        </p:nvPicPr>
        <p:blipFill>
          <a:blip r:embed="rId4">
            <a:alphaModFix/>
          </a:blip>
          <a:stretch>
            <a:fillRect/>
          </a:stretch>
        </p:blipFill>
        <p:spPr>
          <a:xfrm>
            <a:off x="2286000" y="1173728"/>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3"/>
          <p:cNvSpPr txBox="1"/>
          <p:nvPr>
            <p:ph type="title"/>
          </p:nvPr>
        </p:nvSpPr>
        <p:spPr>
          <a:xfrm>
            <a:off x="457200" y="1847203"/>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Activity:  Compare Auto Loans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3"/>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
        <p:nvSpPr>
          <p:cNvPr id="359" name="Google Shape;359;p33"/>
          <p:cNvSpPr txBox="1"/>
          <p:nvPr>
            <p:ph idx="1" type="body"/>
          </p:nvPr>
        </p:nvSpPr>
        <p:spPr>
          <a:xfrm>
            <a:off x="1303800" y="1460850"/>
            <a:ext cx="3312000" cy="2221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AutoNum type="arabicPeriod"/>
            </a:pPr>
            <a:r>
              <a:rPr lang="en-GB" sz="2000">
                <a:solidFill>
                  <a:srgbClr val="000000"/>
                </a:solidFill>
              </a:rPr>
              <a:t>If you think of car commercials on TV, internet, or print, what are some of the special offers advertised?  </a:t>
            </a:r>
            <a:endParaRPr sz="2000">
              <a:solidFill>
                <a:srgbClr val="000000"/>
              </a:solidFill>
            </a:endParaRPr>
          </a:p>
          <a:p>
            <a:pPr indent="-355600" lvl="0" marL="457200" rtl="0" algn="l">
              <a:spcBef>
                <a:spcPts val="0"/>
              </a:spcBef>
              <a:spcAft>
                <a:spcPts val="0"/>
              </a:spcAft>
              <a:buClr>
                <a:srgbClr val="000000"/>
              </a:buClr>
              <a:buSzPts val="2000"/>
              <a:buAutoNum type="arabicPeriod"/>
            </a:pPr>
            <a:r>
              <a:rPr lang="en-GB" sz="2000">
                <a:solidFill>
                  <a:srgbClr val="000000"/>
                </a:solidFill>
              </a:rPr>
              <a:t>What advice have you heard or been given about buying cars?</a:t>
            </a:r>
            <a:endParaRPr sz="2000">
              <a:solidFill>
                <a:srgbClr val="000000"/>
              </a:solidFill>
            </a:endParaRPr>
          </a:p>
          <a:p>
            <a:pPr indent="0" lvl="0" marL="0" rtl="0" algn="l">
              <a:spcBef>
                <a:spcPts val="0"/>
              </a:spcBef>
              <a:spcAft>
                <a:spcPts val="1600"/>
              </a:spcAft>
              <a:buNone/>
            </a:pPr>
            <a:r>
              <a:t/>
            </a:r>
            <a:endParaRPr sz="1500"/>
          </a:p>
        </p:txBody>
      </p:sp>
      <p:pic>
        <p:nvPicPr>
          <p:cNvPr descr="The funniest car commercials ever.&#10;&#10;Hey guys! Just want to share how I generate my &quot;Passive Income&quot; in the past few years. Earning 300 usd dollars/day is not bad when you only have to work a week in a month. Check out this Passive Income Crash Course here https://bit.ly/2XZ1JrY&#10;Get your funny shirts here https://teespring.com/stores/funniest-commercials&#10;&#10;Help us support new cutting-edge and innovative items produced by vetted startups. Check out these crowdfunded products on Amazon Lauchpad.&#10;&#10;US Link - https://amzn.to/2WeOWRH&#10;&#10;Canada Link - https://amzn.to/2PD0Jql&#10;&#10;UK Link - https://amzn.to/2LcwSqd&#10;&#10;Germany Link - https://amzn.to/2URyyVs&#10;&#10;All links are Affiliate Links.&#10;&#10;Don't forget to subscribe!" id="360" name="Google Shape;360;p33" title="Top 15 Funniest Car Commercials Ever">
            <a:hlinkClick r:id="rId3"/>
          </p:cNvPr>
          <p:cNvPicPr preferRelativeResize="0"/>
          <p:nvPr/>
        </p:nvPicPr>
        <p:blipFill>
          <a:blip r:embed="rId4">
            <a:alphaModFix/>
          </a:blip>
          <a:stretch>
            <a:fillRect/>
          </a:stretch>
        </p:blipFill>
        <p:spPr>
          <a:xfrm>
            <a:off x="4698125" y="987975"/>
            <a:ext cx="4223400" cy="3167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4"/>
          <p:cNvSpPr txBox="1"/>
          <p:nvPr>
            <p:ph type="title"/>
          </p:nvPr>
        </p:nvSpPr>
        <p:spPr>
          <a:xfrm>
            <a:off x="455500" y="728200"/>
            <a:ext cx="8250000" cy="3049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0" lang="en-GB" sz="2400">
                <a:solidFill>
                  <a:srgbClr val="FFFFFF"/>
                </a:solidFill>
                <a:latin typeface="Nunito"/>
                <a:ea typeface="Nunito"/>
                <a:cs typeface="Nunito"/>
                <a:sym typeface="Nunito"/>
              </a:rPr>
              <a:t>Before you get too excited about how much you can afford and start looking at the fanciest sports cars or most luxurious sedans, remember that your expenses will include not only your car payment, but also your insurance, gas, maintenance, and other miscellaneous costs associated with operating a vehicle.  As a general rule, the more expensive the car, the more it costs to insure and maintain it.</a:t>
            </a:r>
            <a:endParaRPr b="0" sz="2400">
              <a:solidFill>
                <a:srgbClr val="FFFFFF"/>
              </a:solidFill>
              <a:latin typeface="Nunito"/>
              <a:ea typeface="Nunito"/>
              <a:cs typeface="Nunito"/>
              <a:sym typeface="Nunito"/>
            </a:endParaRPr>
          </a:p>
          <a:p>
            <a:pPr indent="0" lvl="0" marL="0" rtl="0" algn="l">
              <a:spcBef>
                <a:spcPts val="1600"/>
              </a:spcBef>
              <a:spcAft>
                <a:spcPts val="0"/>
              </a:spcAft>
              <a:buNone/>
            </a:pPr>
            <a:r>
              <a:t/>
            </a:r>
            <a:endParaRPr/>
          </a:p>
        </p:txBody>
      </p:sp>
      <p:sp>
        <p:nvSpPr>
          <p:cNvPr id="366" name="Google Shape;366;p34"/>
          <p:cNvSpPr txBox="1"/>
          <p:nvPr/>
        </p:nvSpPr>
        <p:spPr>
          <a:xfrm>
            <a:off x="409975" y="3823400"/>
            <a:ext cx="49956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FFFFFF"/>
                </a:solidFill>
                <a:latin typeface="Nunito"/>
                <a:ea typeface="Nunito"/>
                <a:cs typeface="Nunito"/>
                <a:sym typeface="Nunito"/>
              </a:rPr>
              <a:t>Overview</a:t>
            </a:r>
            <a:endParaRPr b="1" sz="3600">
              <a:solidFill>
                <a:srgbClr val="FFFFFF"/>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latin typeface="Nunito"/>
                <a:ea typeface="Nunito"/>
                <a:cs typeface="Nunito"/>
                <a:sym typeface="Nunito"/>
              </a:rPr>
              <a:t>Costs</a:t>
            </a:r>
            <a:endParaRPr>
              <a:latin typeface="Nunito"/>
              <a:ea typeface="Nunito"/>
              <a:cs typeface="Nunito"/>
              <a:sym typeface="Nunito"/>
            </a:endParaRPr>
          </a:p>
        </p:txBody>
      </p:sp>
      <p:sp>
        <p:nvSpPr>
          <p:cNvPr id="372" name="Google Shape;372;p35"/>
          <p:cNvSpPr txBox="1"/>
          <p:nvPr>
            <p:ph idx="1" type="body"/>
          </p:nvPr>
        </p:nvSpPr>
        <p:spPr>
          <a:xfrm>
            <a:off x="471900" y="1919075"/>
            <a:ext cx="3999900" cy="27102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GB" sz="3000">
                <a:latin typeface="Nunito"/>
                <a:ea typeface="Nunito"/>
                <a:cs typeface="Nunito"/>
                <a:sym typeface="Nunito"/>
              </a:rPr>
              <a:t>What are the costs of owning a car?</a:t>
            </a:r>
            <a:endParaRPr sz="3000">
              <a:latin typeface="Nunito"/>
              <a:ea typeface="Nunito"/>
              <a:cs typeface="Nunito"/>
              <a:sym typeface="Nunito"/>
            </a:endParaRPr>
          </a:p>
        </p:txBody>
      </p:sp>
      <p:sp>
        <p:nvSpPr>
          <p:cNvPr id="373" name="Google Shape;373;p35"/>
          <p:cNvSpPr txBox="1"/>
          <p:nvPr>
            <p:ph idx="2" type="body"/>
          </p:nvPr>
        </p:nvSpPr>
        <p:spPr>
          <a:xfrm>
            <a:off x="4694250" y="1919075"/>
            <a:ext cx="3999900" cy="27102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GB" sz="3000">
                <a:latin typeface="Nunito"/>
                <a:ea typeface="Nunito"/>
                <a:cs typeface="Nunito"/>
                <a:sym typeface="Nunito"/>
              </a:rPr>
              <a:t>What are the costs of operating a car?</a:t>
            </a:r>
            <a:endParaRPr sz="3000">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latin typeface="Nunito"/>
                <a:ea typeface="Nunito"/>
                <a:cs typeface="Nunito"/>
                <a:sym typeface="Nunito"/>
              </a:rPr>
              <a:t>Costs</a:t>
            </a:r>
            <a:endParaRPr>
              <a:latin typeface="Nunito"/>
              <a:ea typeface="Nunito"/>
              <a:cs typeface="Nunito"/>
              <a:sym typeface="Nunito"/>
            </a:endParaRPr>
          </a:p>
        </p:txBody>
      </p:sp>
      <p:sp>
        <p:nvSpPr>
          <p:cNvPr id="379" name="Google Shape;379;p36"/>
          <p:cNvSpPr txBox="1"/>
          <p:nvPr>
            <p:ph idx="1" type="body"/>
          </p:nvPr>
        </p:nvSpPr>
        <p:spPr>
          <a:xfrm>
            <a:off x="471900" y="2132350"/>
            <a:ext cx="3999900" cy="271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2400" u="sng">
                <a:latin typeface="Nunito"/>
                <a:ea typeface="Nunito"/>
                <a:cs typeface="Nunito"/>
                <a:sym typeface="Nunito"/>
              </a:rPr>
              <a:t>Ownership Costs</a:t>
            </a:r>
            <a:endParaRPr b="1" sz="2400" u="sng">
              <a:latin typeface="Nunito"/>
              <a:ea typeface="Nunito"/>
              <a:cs typeface="Nunito"/>
              <a:sym typeface="Nunito"/>
            </a:endParaRPr>
          </a:p>
          <a:p>
            <a:pPr indent="-381000" lvl="0" marL="457200" rtl="0" algn="l">
              <a:spcBef>
                <a:spcPts val="1600"/>
              </a:spcBef>
              <a:spcAft>
                <a:spcPts val="0"/>
              </a:spcAft>
              <a:buSzPts val="2400"/>
              <a:buFont typeface="Nunito"/>
              <a:buChar char="●"/>
            </a:pPr>
            <a:r>
              <a:rPr lang="en-GB" sz="2400">
                <a:latin typeface="Nunito"/>
                <a:ea typeface="Nunito"/>
                <a:cs typeface="Nunito"/>
                <a:sym typeface="Nunito"/>
              </a:rPr>
              <a:t>Insurance</a:t>
            </a:r>
            <a:endParaRPr sz="2400">
              <a:latin typeface="Nunito"/>
              <a:ea typeface="Nunito"/>
              <a:cs typeface="Nunito"/>
              <a:sym typeface="Nunito"/>
            </a:endParaRPr>
          </a:p>
          <a:p>
            <a:pPr indent="-381000" lvl="0" marL="457200" rtl="0" algn="l">
              <a:spcBef>
                <a:spcPts val="0"/>
              </a:spcBef>
              <a:spcAft>
                <a:spcPts val="0"/>
              </a:spcAft>
              <a:buSzPts val="2400"/>
              <a:buFont typeface="Nunito"/>
              <a:buChar char="●"/>
            </a:pPr>
            <a:r>
              <a:rPr lang="en-GB" sz="2400">
                <a:latin typeface="Nunito"/>
                <a:ea typeface="Nunito"/>
                <a:cs typeface="Nunito"/>
                <a:sym typeface="Nunito"/>
              </a:rPr>
              <a:t>Service contract</a:t>
            </a:r>
            <a:endParaRPr sz="2400">
              <a:latin typeface="Nunito"/>
              <a:ea typeface="Nunito"/>
              <a:cs typeface="Nunito"/>
              <a:sym typeface="Nunito"/>
            </a:endParaRPr>
          </a:p>
          <a:p>
            <a:pPr indent="-381000" lvl="0" marL="457200" rtl="0" algn="l">
              <a:spcBef>
                <a:spcPts val="0"/>
              </a:spcBef>
              <a:spcAft>
                <a:spcPts val="0"/>
              </a:spcAft>
              <a:buSzPts val="2400"/>
              <a:buFont typeface="Nunito"/>
              <a:buChar char="●"/>
            </a:pPr>
            <a:r>
              <a:rPr lang="en-GB" sz="2400">
                <a:latin typeface="Nunito"/>
                <a:ea typeface="Nunito"/>
                <a:cs typeface="Nunito"/>
                <a:sym typeface="Nunito"/>
              </a:rPr>
              <a:t>Interest on loan</a:t>
            </a:r>
            <a:endParaRPr sz="2400">
              <a:latin typeface="Nunito"/>
              <a:ea typeface="Nunito"/>
              <a:cs typeface="Nunito"/>
              <a:sym typeface="Nunito"/>
            </a:endParaRPr>
          </a:p>
          <a:p>
            <a:pPr indent="-381000" lvl="0" marL="457200" rtl="0" algn="l">
              <a:spcBef>
                <a:spcPts val="0"/>
              </a:spcBef>
              <a:spcAft>
                <a:spcPts val="0"/>
              </a:spcAft>
              <a:buSzPts val="2400"/>
              <a:buFont typeface="Nunito"/>
              <a:buChar char="●"/>
            </a:pPr>
            <a:r>
              <a:rPr lang="en-GB" sz="2400">
                <a:latin typeface="Nunito"/>
                <a:ea typeface="Nunito"/>
                <a:cs typeface="Nunito"/>
                <a:sym typeface="Nunito"/>
              </a:rPr>
              <a:t>Registration fee, license, taxes, insurance, etc…</a:t>
            </a:r>
            <a:endParaRPr sz="2400">
              <a:latin typeface="Nunito"/>
              <a:ea typeface="Nunito"/>
              <a:cs typeface="Nunito"/>
              <a:sym typeface="Nunito"/>
            </a:endParaRPr>
          </a:p>
          <a:p>
            <a:pPr indent="-381000" lvl="0" marL="457200" rtl="0" algn="l">
              <a:spcBef>
                <a:spcPts val="0"/>
              </a:spcBef>
              <a:spcAft>
                <a:spcPts val="0"/>
              </a:spcAft>
              <a:buSzPts val="2400"/>
              <a:buFont typeface="Nunito"/>
              <a:buChar char="●"/>
            </a:pPr>
            <a:r>
              <a:rPr lang="en-GB" sz="2400">
                <a:latin typeface="Nunito"/>
                <a:ea typeface="Nunito"/>
                <a:cs typeface="Nunito"/>
                <a:sym typeface="Nunito"/>
              </a:rPr>
              <a:t>Depreciation</a:t>
            </a:r>
            <a:endParaRPr sz="2400">
              <a:latin typeface="Nunito"/>
              <a:ea typeface="Nunito"/>
              <a:cs typeface="Nunito"/>
              <a:sym typeface="Nunito"/>
            </a:endParaRPr>
          </a:p>
        </p:txBody>
      </p:sp>
      <p:sp>
        <p:nvSpPr>
          <p:cNvPr id="380" name="Google Shape;380;p36"/>
          <p:cNvSpPr txBox="1"/>
          <p:nvPr>
            <p:ph idx="2" type="body"/>
          </p:nvPr>
        </p:nvSpPr>
        <p:spPr>
          <a:xfrm>
            <a:off x="4694100" y="2132350"/>
            <a:ext cx="3999900" cy="271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2400" u="sng">
                <a:latin typeface="Nunito"/>
                <a:ea typeface="Nunito"/>
                <a:cs typeface="Nunito"/>
                <a:sym typeface="Nunito"/>
              </a:rPr>
              <a:t>Operating Costs</a:t>
            </a:r>
            <a:endParaRPr b="1" sz="2400" u="sng">
              <a:latin typeface="Nunito"/>
              <a:ea typeface="Nunito"/>
              <a:cs typeface="Nunito"/>
              <a:sym typeface="Nunito"/>
            </a:endParaRPr>
          </a:p>
          <a:p>
            <a:pPr indent="-381000" lvl="0" marL="457200" rtl="0" algn="l">
              <a:spcBef>
                <a:spcPts val="1600"/>
              </a:spcBef>
              <a:spcAft>
                <a:spcPts val="0"/>
              </a:spcAft>
              <a:buSzPts val="2400"/>
              <a:buFont typeface="Nunito"/>
              <a:buChar char="●"/>
            </a:pPr>
            <a:r>
              <a:rPr lang="en-GB" sz="2400">
                <a:latin typeface="Nunito"/>
                <a:ea typeface="Nunito"/>
                <a:cs typeface="Nunito"/>
                <a:sym typeface="Nunito"/>
              </a:rPr>
              <a:t>Tires</a:t>
            </a:r>
            <a:endParaRPr sz="2400">
              <a:latin typeface="Nunito"/>
              <a:ea typeface="Nunito"/>
              <a:cs typeface="Nunito"/>
              <a:sym typeface="Nunito"/>
            </a:endParaRPr>
          </a:p>
          <a:p>
            <a:pPr indent="-381000" lvl="0" marL="457200" rtl="0" algn="l">
              <a:spcBef>
                <a:spcPts val="0"/>
              </a:spcBef>
              <a:spcAft>
                <a:spcPts val="0"/>
              </a:spcAft>
              <a:buSzPts val="2400"/>
              <a:buFont typeface="Nunito"/>
              <a:buChar char="●"/>
            </a:pPr>
            <a:r>
              <a:rPr lang="en-GB" sz="2400">
                <a:latin typeface="Nunito"/>
                <a:ea typeface="Nunito"/>
                <a:cs typeface="Nunito"/>
                <a:sym typeface="Nunito"/>
              </a:rPr>
              <a:t>Tickets</a:t>
            </a:r>
            <a:endParaRPr sz="2400">
              <a:latin typeface="Nunito"/>
              <a:ea typeface="Nunito"/>
              <a:cs typeface="Nunito"/>
              <a:sym typeface="Nunito"/>
            </a:endParaRPr>
          </a:p>
          <a:p>
            <a:pPr indent="-381000" lvl="0" marL="457200" rtl="0" algn="l">
              <a:spcBef>
                <a:spcPts val="0"/>
              </a:spcBef>
              <a:spcAft>
                <a:spcPts val="0"/>
              </a:spcAft>
              <a:buSzPts val="2400"/>
              <a:buFont typeface="Nunito"/>
              <a:buChar char="●"/>
            </a:pPr>
            <a:r>
              <a:rPr lang="en-GB" sz="2400">
                <a:latin typeface="Nunito"/>
                <a:ea typeface="Nunito"/>
                <a:cs typeface="Nunito"/>
                <a:sym typeface="Nunito"/>
              </a:rPr>
              <a:t>Gasoline</a:t>
            </a:r>
            <a:endParaRPr sz="2400">
              <a:latin typeface="Nunito"/>
              <a:ea typeface="Nunito"/>
              <a:cs typeface="Nunito"/>
              <a:sym typeface="Nunito"/>
            </a:endParaRPr>
          </a:p>
          <a:p>
            <a:pPr indent="-381000" lvl="0" marL="457200" rtl="0" algn="l">
              <a:spcBef>
                <a:spcPts val="0"/>
              </a:spcBef>
              <a:spcAft>
                <a:spcPts val="0"/>
              </a:spcAft>
              <a:buSzPts val="2400"/>
              <a:buFont typeface="Nunito"/>
              <a:buChar char="●"/>
            </a:pPr>
            <a:r>
              <a:rPr lang="en-GB" sz="2400">
                <a:latin typeface="Nunito"/>
                <a:ea typeface="Nunito"/>
                <a:cs typeface="Nunito"/>
                <a:sym typeface="Nunito"/>
              </a:rPr>
              <a:t>Parking and tolls</a:t>
            </a:r>
            <a:endParaRPr sz="2400">
              <a:latin typeface="Nunito"/>
              <a:ea typeface="Nunito"/>
              <a:cs typeface="Nunito"/>
              <a:sym typeface="Nunito"/>
            </a:endParaRPr>
          </a:p>
          <a:p>
            <a:pPr indent="-381000" lvl="0" marL="457200" rtl="0" algn="l">
              <a:spcBef>
                <a:spcPts val="0"/>
              </a:spcBef>
              <a:spcAft>
                <a:spcPts val="0"/>
              </a:spcAft>
              <a:buSzPts val="2400"/>
              <a:buFont typeface="Nunito"/>
              <a:buChar char="●"/>
            </a:pPr>
            <a:r>
              <a:rPr lang="en-GB" sz="2400">
                <a:latin typeface="Nunito"/>
                <a:ea typeface="Nunito"/>
                <a:cs typeface="Nunito"/>
                <a:sym typeface="Nunito"/>
              </a:rPr>
              <a:t>Oil and other fluids</a:t>
            </a:r>
            <a:endParaRPr sz="2400">
              <a:latin typeface="Nunito"/>
              <a:ea typeface="Nunito"/>
              <a:cs typeface="Nunito"/>
              <a:sym typeface="Nunito"/>
            </a:endParaRPr>
          </a:p>
          <a:p>
            <a:pPr indent="-381000" lvl="0" marL="457200" rtl="0" algn="l">
              <a:spcBef>
                <a:spcPts val="0"/>
              </a:spcBef>
              <a:spcAft>
                <a:spcPts val="0"/>
              </a:spcAft>
              <a:buSzPts val="2400"/>
              <a:buFont typeface="Nunito"/>
              <a:buChar char="●"/>
            </a:pPr>
            <a:r>
              <a:rPr lang="en-GB" sz="2400">
                <a:latin typeface="Nunito"/>
                <a:ea typeface="Nunito"/>
                <a:cs typeface="Nunito"/>
                <a:sym typeface="Nunito"/>
              </a:rPr>
              <a:t>Maintenance and repairs</a:t>
            </a:r>
            <a:endParaRPr sz="2400">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graphicFrame>
        <p:nvGraphicFramePr>
          <p:cNvPr id="385" name="Google Shape;385;p37"/>
          <p:cNvGraphicFramePr/>
          <p:nvPr/>
        </p:nvGraphicFramePr>
        <p:xfrm>
          <a:off x="622588" y="1397550"/>
          <a:ext cx="3000000" cy="3000000"/>
        </p:xfrm>
        <a:graphic>
          <a:graphicData uri="http://schemas.openxmlformats.org/drawingml/2006/table">
            <a:tbl>
              <a:tblPr>
                <a:noFill/>
                <a:tableStyleId>{A5B8681B-DA83-4CAA-A080-1601AE328DE7}</a:tableStyleId>
              </a:tblPr>
              <a:tblGrid>
                <a:gridCol w="1241450"/>
                <a:gridCol w="1391475"/>
                <a:gridCol w="1316475"/>
                <a:gridCol w="1316475"/>
                <a:gridCol w="1316475"/>
                <a:gridCol w="1316475"/>
              </a:tblGrid>
              <a:tr h="675225">
                <a:tc gridSpan="6">
                  <a:txBody>
                    <a:bodyPr/>
                    <a:lstStyle/>
                    <a:p>
                      <a:pPr indent="0" lvl="0" marL="0" rtl="0" algn="ctr">
                        <a:spcBef>
                          <a:spcPts val="0"/>
                        </a:spcBef>
                        <a:spcAft>
                          <a:spcPts val="0"/>
                        </a:spcAft>
                        <a:buNone/>
                      </a:pPr>
                      <a:r>
                        <a:rPr b="1" lang="en-GB" sz="2400"/>
                        <a:t>DIFFERENT VEHICLES-DIFFERENT COSTS</a:t>
                      </a:r>
                      <a:endParaRPr b="1" sz="2400"/>
                    </a:p>
                  </a:txBody>
                  <a:tcPr marT="91425" marB="91425" marR="91425" marL="91425"/>
                </a:tc>
                <a:tc hMerge="1"/>
                <a:tc hMerge="1"/>
                <a:tc hMerge="1"/>
                <a:tc hMerge="1"/>
                <a:tc hMerge="1"/>
              </a:tr>
              <a:tr h="486325">
                <a:tc>
                  <a:txBody>
                    <a:bodyPr/>
                    <a:lstStyle/>
                    <a:p>
                      <a:pPr indent="0" lvl="0" marL="0" rtl="0" algn="l">
                        <a:spcBef>
                          <a:spcPts val="0"/>
                        </a:spcBef>
                        <a:spcAft>
                          <a:spcPts val="0"/>
                        </a:spcAft>
                        <a:buNone/>
                      </a:pPr>
                      <a:r>
                        <a:rPr i="1" lang="en-GB"/>
                        <a:t>COST</a:t>
                      </a:r>
                      <a:endParaRPr i="1"/>
                    </a:p>
                  </a:txBody>
                  <a:tcPr marT="91425" marB="91425" marR="91425" marL="91425"/>
                </a:tc>
                <a:tc>
                  <a:txBody>
                    <a:bodyPr/>
                    <a:lstStyle/>
                    <a:p>
                      <a:pPr indent="0" lvl="0" marL="0" rtl="0" algn="ctr">
                        <a:spcBef>
                          <a:spcPts val="0"/>
                        </a:spcBef>
                        <a:spcAft>
                          <a:spcPts val="0"/>
                        </a:spcAft>
                        <a:buNone/>
                      </a:pPr>
                      <a:r>
                        <a:rPr i="1" lang="en-GB"/>
                        <a:t>Subcompact</a:t>
                      </a:r>
                      <a:endParaRPr i="1"/>
                    </a:p>
                  </a:txBody>
                  <a:tcPr marT="91425" marB="91425" marR="91425" marL="91425"/>
                </a:tc>
                <a:tc>
                  <a:txBody>
                    <a:bodyPr/>
                    <a:lstStyle/>
                    <a:p>
                      <a:pPr indent="0" lvl="0" marL="0" rtl="0" algn="ctr">
                        <a:spcBef>
                          <a:spcPts val="0"/>
                        </a:spcBef>
                        <a:spcAft>
                          <a:spcPts val="0"/>
                        </a:spcAft>
                        <a:buNone/>
                      </a:pPr>
                      <a:r>
                        <a:rPr i="1" lang="en-GB"/>
                        <a:t>Compact</a:t>
                      </a:r>
                      <a:endParaRPr i="1"/>
                    </a:p>
                  </a:txBody>
                  <a:tcPr marT="91425" marB="91425" marR="91425" marL="91425"/>
                </a:tc>
                <a:tc>
                  <a:txBody>
                    <a:bodyPr/>
                    <a:lstStyle/>
                    <a:p>
                      <a:pPr indent="0" lvl="0" marL="0" rtl="0" algn="ctr">
                        <a:spcBef>
                          <a:spcPts val="0"/>
                        </a:spcBef>
                        <a:spcAft>
                          <a:spcPts val="0"/>
                        </a:spcAft>
                        <a:buNone/>
                      </a:pPr>
                      <a:r>
                        <a:rPr i="1" lang="en-GB"/>
                        <a:t>Mid-size</a:t>
                      </a:r>
                      <a:endParaRPr i="1"/>
                    </a:p>
                  </a:txBody>
                  <a:tcPr marT="91425" marB="91425" marR="91425" marL="91425"/>
                </a:tc>
                <a:tc>
                  <a:txBody>
                    <a:bodyPr/>
                    <a:lstStyle/>
                    <a:p>
                      <a:pPr indent="0" lvl="0" marL="0" rtl="0" algn="ctr">
                        <a:spcBef>
                          <a:spcPts val="0"/>
                        </a:spcBef>
                        <a:spcAft>
                          <a:spcPts val="0"/>
                        </a:spcAft>
                        <a:buNone/>
                      </a:pPr>
                      <a:r>
                        <a:rPr i="1" lang="en-GB"/>
                        <a:t>Minivan</a:t>
                      </a:r>
                      <a:endParaRPr i="1"/>
                    </a:p>
                  </a:txBody>
                  <a:tcPr marT="91425" marB="91425" marR="91425" marL="91425"/>
                </a:tc>
                <a:tc>
                  <a:txBody>
                    <a:bodyPr/>
                    <a:lstStyle/>
                    <a:p>
                      <a:pPr indent="0" lvl="0" marL="0" rtl="0" algn="ctr">
                        <a:spcBef>
                          <a:spcPts val="0"/>
                        </a:spcBef>
                        <a:spcAft>
                          <a:spcPts val="0"/>
                        </a:spcAft>
                        <a:buNone/>
                      </a:pPr>
                      <a:r>
                        <a:rPr i="1" lang="en-GB"/>
                        <a:t>Full-size</a:t>
                      </a:r>
                      <a:endParaRPr i="1"/>
                    </a:p>
                  </a:txBody>
                  <a:tcPr marT="91425" marB="91425" marR="91425" marL="91425"/>
                </a:tc>
              </a:tr>
              <a:tr h="486325">
                <a:tc>
                  <a:txBody>
                    <a:bodyPr/>
                    <a:lstStyle/>
                    <a:p>
                      <a:pPr indent="0" lvl="0" marL="0" rtl="0" algn="l">
                        <a:spcBef>
                          <a:spcPts val="0"/>
                        </a:spcBef>
                        <a:spcAft>
                          <a:spcPts val="0"/>
                        </a:spcAft>
                        <a:buNone/>
                      </a:pPr>
                      <a:r>
                        <a:rPr i="1" lang="en-GB"/>
                        <a:t>PER YEAR</a:t>
                      </a:r>
                      <a:endParaRPr i="1"/>
                    </a:p>
                  </a:txBody>
                  <a:tcPr marT="91425" marB="91425" marR="91425" marL="91425"/>
                </a:tc>
                <a:tc>
                  <a:txBody>
                    <a:bodyPr/>
                    <a:lstStyle/>
                    <a:p>
                      <a:pPr indent="0" lvl="0" marL="0" rtl="0" algn="ctr">
                        <a:spcBef>
                          <a:spcPts val="0"/>
                        </a:spcBef>
                        <a:spcAft>
                          <a:spcPts val="0"/>
                        </a:spcAft>
                        <a:buNone/>
                      </a:pPr>
                      <a:r>
                        <a:rPr lang="en-GB"/>
                        <a:t>$8400.48</a:t>
                      </a:r>
                      <a:endParaRPr/>
                    </a:p>
                  </a:txBody>
                  <a:tcPr marT="91425" marB="91425" marR="91425" marL="91425"/>
                </a:tc>
                <a:tc>
                  <a:txBody>
                    <a:bodyPr/>
                    <a:lstStyle/>
                    <a:p>
                      <a:pPr indent="0" lvl="0" marL="0" rtl="0" algn="ctr">
                        <a:spcBef>
                          <a:spcPts val="0"/>
                        </a:spcBef>
                        <a:spcAft>
                          <a:spcPts val="0"/>
                        </a:spcAft>
                        <a:buNone/>
                      </a:pPr>
                      <a:r>
                        <a:rPr lang="en-GB"/>
                        <a:t>$8870.20</a:t>
                      </a:r>
                      <a:endParaRPr/>
                    </a:p>
                  </a:txBody>
                  <a:tcPr marT="91425" marB="91425" marR="91425" marL="91425"/>
                </a:tc>
                <a:tc>
                  <a:txBody>
                    <a:bodyPr/>
                    <a:lstStyle/>
                    <a:p>
                      <a:pPr indent="0" lvl="0" marL="0" rtl="0" algn="ctr">
                        <a:spcBef>
                          <a:spcPts val="0"/>
                        </a:spcBef>
                        <a:spcAft>
                          <a:spcPts val="0"/>
                        </a:spcAft>
                        <a:buNone/>
                      </a:pPr>
                      <a:r>
                        <a:rPr lang="en-GB"/>
                        <a:t>$10 480.78</a:t>
                      </a:r>
                      <a:endParaRPr/>
                    </a:p>
                  </a:txBody>
                  <a:tcPr marT="91425" marB="91425" marR="91425" marL="91425"/>
                </a:tc>
                <a:tc>
                  <a:txBody>
                    <a:bodyPr/>
                    <a:lstStyle/>
                    <a:p>
                      <a:pPr indent="0" lvl="0" marL="0" rtl="0" algn="ctr">
                        <a:spcBef>
                          <a:spcPts val="0"/>
                        </a:spcBef>
                        <a:spcAft>
                          <a:spcPts val="0"/>
                        </a:spcAft>
                        <a:buNone/>
                      </a:pPr>
                      <a:r>
                        <a:rPr lang="en-GB"/>
                        <a:t>$9 452.34</a:t>
                      </a:r>
                      <a:endParaRPr/>
                    </a:p>
                  </a:txBody>
                  <a:tcPr marT="91425" marB="91425" marR="91425" marL="91425"/>
                </a:tc>
                <a:tc>
                  <a:txBody>
                    <a:bodyPr/>
                    <a:lstStyle/>
                    <a:p>
                      <a:pPr indent="0" lvl="0" marL="0" rtl="0" algn="ctr">
                        <a:spcBef>
                          <a:spcPts val="0"/>
                        </a:spcBef>
                        <a:spcAft>
                          <a:spcPts val="0"/>
                        </a:spcAft>
                        <a:buNone/>
                      </a:pPr>
                      <a:r>
                        <a:rPr lang="en-GB"/>
                        <a:t>$13 106.68</a:t>
                      </a:r>
                      <a:endParaRPr/>
                    </a:p>
                  </a:txBody>
                  <a:tcPr marT="91425" marB="91425" marR="91425" marL="91425"/>
                </a:tc>
              </a:tr>
              <a:tr h="486325">
                <a:tc>
                  <a:txBody>
                    <a:bodyPr/>
                    <a:lstStyle/>
                    <a:p>
                      <a:pPr indent="0" lvl="0" marL="0" rtl="0" algn="l">
                        <a:spcBef>
                          <a:spcPts val="0"/>
                        </a:spcBef>
                        <a:spcAft>
                          <a:spcPts val="0"/>
                        </a:spcAft>
                        <a:buNone/>
                      </a:pPr>
                      <a:r>
                        <a:rPr i="1" lang="en-GB"/>
                        <a:t>PER DAY</a:t>
                      </a:r>
                      <a:endParaRPr i="1"/>
                    </a:p>
                  </a:txBody>
                  <a:tcPr marT="91425" marB="91425" marR="91425" marL="91425"/>
                </a:tc>
                <a:tc>
                  <a:txBody>
                    <a:bodyPr/>
                    <a:lstStyle/>
                    <a:p>
                      <a:pPr indent="0" lvl="0" marL="0" rtl="0" algn="ctr">
                        <a:spcBef>
                          <a:spcPts val="0"/>
                        </a:spcBef>
                        <a:spcAft>
                          <a:spcPts val="0"/>
                        </a:spcAft>
                        <a:buNone/>
                      </a:pPr>
                      <a:r>
                        <a:rPr lang="en-GB"/>
                        <a:t>$23.01</a:t>
                      </a:r>
                      <a:endParaRPr/>
                    </a:p>
                  </a:txBody>
                  <a:tcPr marT="91425" marB="91425" marR="91425" marL="91425"/>
                </a:tc>
                <a:tc>
                  <a:txBody>
                    <a:bodyPr/>
                    <a:lstStyle/>
                    <a:p>
                      <a:pPr indent="0" lvl="0" marL="0" rtl="0" algn="ctr">
                        <a:spcBef>
                          <a:spcPts val="0"/>
                        </a:spcBef>
                        <a:spcAft>
                          <a:spcPts val="0"/>
                        </a:spcAft>
                        <a:buNone/>
                      </a:pPr>
                      <a:r>
                        <a:rPr lang="en-GB"/>
                        <a:t>$24.30</a:t>
                      </a:r>
                      <a:endParaRPr/>
                    </a:p>
                  </a:txBody>
                  <a:tcPr marT="91425" marB="91425" marR="91425" marL="91425"/>
                </a:tc>
                <a:tc>
                  <a:txBody>
                    <a:bodyPr/>
                    <a:lstStyle/>
                    <a:p>
                      <a:pPr indent="0" lvl="0" marL="0" rtl="0" algn="ctr">
                        <a:spcBef>
                          <a:spcPts val="0"/>
                        </a:spcBef>
                        <a:spcAft>
                          <a:spcPts val="0"/>
                        </a:spcAft>
                        <a:buNone/>
                      </a:pPr>
                      <a:r>
                        <a:rPr lang="en-GB"/>
                        <a:t>$28.71</a:t>
                      </a:r>
                      <a:endParaRPr/>
                    </a:p>
                  </a:txBody>
                  <a:tcPr marT="91425" marB="91425" marR="91425" marL="91425"/>
                </a:tc>
                <a:tc>
                  <a:txBody>
                    <a:bodyPr/>
                    <a:lstStyle/>
                    <a:p>
                      <a:pPr indent="0" lvl="0" marL="0" rtl="0" algn="ctr">
                        <a:spcBef>
                          <a:spcPts val="0"/>
                        </a:spcBef>
                        <a:spcAft>
                          <a:spcPts val="0"/>
                        </a:spcAft>
                        <a:buNone/>
                      </a:pPr>
                      <a:r>
                        <a:rPr lang="en-GB"/>
                        <a:t>$25.89</a:t>
                      </a:r>
                      <a:endParaRPr/>
                    </a:p>
                  </a:txBody>
                  <a:tcPr marT="91425" marB="91425" marR="91425" marL="91425"/>
                </a:tc>
                <a:tc>
                  <a:txBody>
                    <a:bodyPr/>
                    <a:lstStyle/>
                    <a:p>
                      <a:pPr indent="0" lvl="0" marL="0" rtl="0" algn="ctr">
                        <a:spcBef>
                          <a:spcPts val="0"/>
                        </a:spcBef>
                        <a:spcAft>
                          <a:spcPts val="0"/>
                        </a:spcAft>
                        <a:buNone/>
                      </a:pPr>
                      <a:r>
                        <a:rPr lang="en-GB"/>
                        <a:t>$35.91</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8"/>
          <p:cNvSpPr txBox="1"/>
          <p:nvPr>
            <p:ph type="title"/>
          </p:nvPr>
        </p:nvSpPr>
        <p:spPr>
          <a:xfrm>
            <a:off x="226075" y="357800"/>
            <a:ext cx="2808000" cy="435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What are some factors that influence the selection of a vehicle?</a:t>
            </a:r>
            <a:endParaRPr/>
          </a:p>
        </p:txBody>
      </p:sp>
      <p:pic>
        <p:nvPicPr>
          <p:cNvPr id="391" name="Google Shape;391;p38"/>
          <p:cNvPicPr preferRelativeResize="0"/>
          <p:nvPr/>
        </p:nvPicPr>
        <p:blipFill>
          <a:blip r:embed="rId3">
            <a:alphaModFix/>
          </a:blip>
          <a:stretch>
            <a:fillRect/>
          </a:stretch>
        </p:blipFill>
        <p:spPr>
          <a:xfrm>
            <a:off x="3475025" y="938788"/>
            <a:ext cx="5491500" cy="3265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Electric</a:t>
            </a:r>
            <a:r>
              <a:rPr lang="en-GB"/>
              <a:t> Vs. Gas</a:t>
            </a:r>
            <a:endParaRPr/>
          </a:p>
        </p:txBody>
      </p:sp>
      <p:pic>
        <p:nvPicPr>
          <p:cNvPr descr="Shopping for a new vehicle is often guided by the bottom line purchase price, but maintenance and operating costs over the life of your new car, SUV, or truck can vary widely and have a huge impact on the total cost of ownership. And that’s one more reason why electric cars make so much sense these days…compared to conventional gas or diesel powered vehicles the lower cost to fix or fuel a battery electric vehicle could charge up big savings over the long haul.&#10;&#10;Find us on your TV @ http://www.motorweek.org/about/station_listings" id="397" name="Google Shape;397;p39" title="Electric vs Gas Vehicles: The Long Term Cost Comparison">
            <a:hlinkClick r:id="rId3"/>
          </p:cNvPr>
          <p:cNvPicPr preferRelativeResize="0"/>
          <p:nvPr/>
        </p:nvPicPr>
        <p:blipFill>
          <a:blip r:embed="rId4">
            <a:alphaModFix/>
          </a:blip>
          <a:stretch>
            <a:fillRect/>
          </a:stretch>
        </p:blipFill>
        <p:spPr>
          <a:xfrm>
            <a:off x="4672675" y="965050"/>
            <a:ext cx="4284524" cy="3213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0"/>
          <p:cNvSpPr txBox="1"/>
          <p:nvPr>
            <p:ph type="title"/>
          </p:nvPr>
        </p:nvSpPr>
        <p:spPr>
          <a:xfrm>
            <a:off x="457200" y="205978"/>
            <a:ext cx="82296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How to Obtain a Vehicle Loan</a:t>
            </a:r>
            <a:endParaRPr/>
          </a:p>
        </p:txBody>
      </p:sp>
      <p:pic>
        <p:nvPicPr>
          <p:cNvPr id="403" name="Google Shape;403;p40"/>
          <p:cNvPicPr preferRelativeResize="0"/>
          <p:nvPr/>
        </p:nvPicPr>
        <p:blipFill>
          <a:blip r:embed="rId3">
            <a:alphaModFix/>
          </a:blip>
          <a:stretch>
            <a:fillRect/>
          </a:stretch>
        </p:blipFill>
        <p:spPr>
          <a:xfrm>
            <a:off x="152400" y="1215778"/>
            <a:ext cx="2509582" cy="3775323"/>
          </a:xfrm>
          <a:prstGeom prst="rect">
            <a:avLst/>
          </a:prstGeom>
          <a:noFill/>
          <a:ln>
            <a:noFill/>
          </a:ln>
        </p:spPr>
      </p:pic>
      <p:pic>
        <p:nvPicPr>
          <p:cNvPr id="404" name="Google Shape;404;p40"/>
          <p:cNvPicPr preferRelativeResize="0"/>
          <p:nvPr/>
        </p:nvPicPr>
        <p:blipFill>
          <a:blip r:embed="rId4">
            <a:alphaModFix/>
          </a:blip>
          <a:stretch>
            <a:fillRect/>
          </a:stretch>
        </p:blipFill>
        <p:spPr>
          <a:xfrm>
            <a:off x="3368413" y="3787525"/>
            <a:ext cx="2407166" cy="1203575"/>
          </a:xfrm>
          <a:prstGeom prst="rect">
            <a:avLst/>
          </a:prstGeom>
          <a:noFill/>
          <a:ln>
            <a:noFill/>
          </a:ln>
        </p:spPr>
      </p:pic>
      <p:pic>
        <p:nvPicPr>
          <p:cNvPr id="405" name="Google Shape;405;p40"/>
          <p:cNvPicPr preferRelativeResize="0"/>
          <p:nvPr/>
        </p:nvPicPr>
        <p:blipFill>
          <a:blip r:embed="rId5">
            <a:alphaModFix/>
          </a:blip>
          <a:stretch>
            <a:fillRect/>
          </a:stretch>
        </p:blipFill>
        <p:spPr>
          <a:xfrm>
            <a:off x="6963850" y="3657401"/>
            <a:ext cx="2028426" cy="1333700"/>
          </a:xfrm>
          <a:prstGeom prst="rect">
            <a:avLst/>
          </a:prstGeom>
          <a:noFill/>
          <a:ln>
            <a:noFill/>
          </a:ln>
        </p:spPr>
      </p:pic>
      <p:pic>
        <p:nvPicPr>
          <p:cNvPr id="406" name="Google Shape;406;p40"/>
          <p:cNvPicPr preferRelativeResize="0"/>
          <p:nvPr/>
        </p:nvPicPr>
        <p:blipFill>
          <a:blip r:embed="rId6">
            <a:alphaModFix/>
          </a:blip>
          <a:stretch>
            <a:fillRect/>
          </a:stretch>
        </p:blipFill>
        <p:spPr>
          <a:xfrm>
            <a:off x="2782600" y="1063375"/>
            <a:ext cx="5046925" cy="2538250"/>
          </a:xfrm>
          <a:prstGeom prst="rect">
            <a:avLst/>
          </a:prstGeom>
          <a:noFill/>
          <a:ln>
            <a:noFill/>
          </a:ln>
        </p:spPr>
      </p:pic>
      <p:pic>
        <p:nvPicPr>
          <p:cNvPr id="407" name="Google Shape;407;p40"/>
          <p:cNvPicPr preferRelativeResize="0"/>
          <p:nvPr/>
        </p:nvPicPr>
        <p:blipFill>
          <a:blip r:embed="rId7">
            <a:alphaModFix/>
          </a:blip>
          <a:stretch>
            <a:fillRect/>
          </a:stretch>
        </p:blipFill>
        <p:spPr>
          <a:xfrm>
            <a:off x="7800935" y="1280550"/>
            <a:ext cx="1287714" cy="8574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